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57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Timmers" userId="dad5bab8-f445-47f7-9bd7-778ffcfd0993" providerId="ADAL" clId="{5EC4A13A-CFED-4193-87E5-DA0F9DFE6CC4}"/>
    <pc:docChg chg="undo custSel modSld">
      <pc:chgData name="Jan Timmers" userId="dad5bab8-f445-47f7-9bd7-778ffcfd0993" providerId="ADAL" clId="{5EC4A13A-CFED-4193-87E5-DA0F9DFE6CC4}" dt="2024-12-04T12:15:40.677" v="28" actId="20577"/>
      <pc:docMkLst>
        <pc:docMk/>
      </pc:docMkLst>
      <pc:sldChg chg="modSp mod">
        <pc:chgData name="Jan Timmers" userId="dad5bab8-f445-47f7-9bd7-778ffcfd0993" providerId="ADAL" clId="{5EC4A13A-CFED-4193-87E5-DA0F9DFE6CC4}" dt="2024-12-04T12:15:40.677" v="28" actId="20577"/>
        <pc:sldMkLst>
          <pc:docMk/>
          <pc:sldMk cId="1085946073" sldId="256"/>
        </pc:sldMkLst>
        <pc:spChg chg="mod">
          <ac:chgData name="Jan Timmers" userId="dad5bab8-f445-47f7-9bd7-778ffcfd0993" providerId="ADAL" clId="{5EC4A13A-CFED-4193-87E5-DA0F9DFE6CC4}" dt="2024-12-04T12:14:33.831" v="11" actId="20577"/>
          <ac:spMkLst>
            <pc:docMk/>
            <pc:sldMk cId="1085946073" sldId="256"/>
            <ac:spMk id="8" creationId="{5BDE5A48-1A45-10CD-C051-17E44DEF1996}"/>
          </ac:spMkLst>
        </pc:spChg>
        <pc:spChg chg="mod">
          <ac:chgData name="Jan Timmers" userId="dad5bab8-f445-47f7-9bd7-778ffcfd0993" providerId="ADAL" clId="{5EC4A13A-CFED-4193-87E5-DA0F9DFE6CC4}" dt="2024-12-04T12:15:40.677" v="28" actId="20577"/>
          <ac:spMkLst>
            <pc:docMk/>
            <pc:sldMk cId="1085946073" sldId="256"/>
            <ac:spMk id="9" creationId="{9C861BD1-D5CD-885A-1F6D-5F94D1E29969}"/>
          </ac:spMkLst>
        </pc:spChg>
      </pc:sldChg>
      <pc:sldChg chg="modSp mod">
        <pc:chgData name="Jan Timmers" userId="dad5bab8-f445-47f7-9bd7-778ffcfd0993" providerId="ADAL" clId="{5EC4A13A-CFED-4193-87E5-DA0F9DFE6CC4}" dt="2024-12-04T12:14:58.460" v="14"/>
        <pc:sldMkLst>
          <pc:docMk/>
          <pc:sldMk cId="2075965246" sldId="257"/>
        </pc:sldMkLst>
        <pc:spChg chg="mod">
          <ac:chgData name="Jan Timmers" userId="dad5bab8-f445-47f7-9bd7-778ffcfd0993" providerId="ADAL" clId="{5EC4A13A-CFED-4193-87E5-DA0F9DFE6CC4}" dt="2024-12-04T12:14:58.460" v="14"/>
          <ac:spMkLst>
            <pc:docMk/>
            <pc:sldMk cId="2075965246" sldId="257"/>
            <ac:spMk id="8" creationId="{5BDE5A48-1A45-10CD-C051-17E44DEF1996}"/>
          </ac:spMkLst>
        </pc:spChg>
      </pc:sldChg>
      <pc:sldChg chg="modSp mod">
        <pc:chgData name="Jan Timmers" userId="dad5bab8-f445-47f7-9bd7-778ffcfd0993" providerId="ADAL" clId="{5EC4A13A-CFED-4193-87E5-DA0F9DFE6CC4}" dt="2024-12-04T12:14:48.905" v="12"/>
        <pc:sldMkLst>
          <pc:docMk/>
          <pc:sldMk cId="2602816714" sldId="258"/>
        </pc:sldMkLst>
        <pc:spChg chg="mod">
          <ac:chgData name="Jan Timmers" userId="dad5bab8-f445-47f7-9bd7-778ffcfd0993" providerId="ADAL" clId="{5EC4A13A-CFED-4193-87E5-DA0F9DFE6CC4}" dt="2024-12-04T12:14:48.905" v="12"/>
          <ac:spMkLst>
            <pc:docMk/>
            <pc:sldMk cId="2602816714" sldId="258"/>
            <ac:spMk id="8" creationId="{5BDE5A48-1A45-10CD-C051-17E44DEF1996}"/>
          </ac:spMkLst>
        </pc:spChg>
      </pc:sldChg>
      <pc:sldChg chg="modSp mod">
        <pc:chgData name="Jan Timmers" userId="dad5bab8-f445-47f7-9bd7-778ffcfd0993" providerId="ADAL" clId="{5EC4A13A-CFED-4193-87E5-DA0F9DFE6CC4}" dt="2024-12-04T12:14:53.959" v="13"/>
        <pc:sldMkLst>
          <pc:docMk/>
          <pc:sldMk cId="2479178967" sldId="260"/>
        </pc:sldMkLst>
        <pc:spChg chg="mod">
          <ac:chgData name="Jan Timmers" userId="dad5bab8-f445-47f7-9bd7-778ffcfd0993" providerId="ADAL" clId="{5EC4A13A-CFED-4193-87E5-DA0F9DFE6CC4}" dt="2024-12-04T12:14:53.959" v="13"/>
          <ac:spMkLst>
            <pc:docMk/>
            <pc:sldMk cId="2479178967" sldId="260"/>
            <ac:spMk id="8" creationId="{5BDE5A48-1A45-10CD-C051-17E44DEF199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6A54B3-665E-0A90-2340-B74669205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33FE20C-7044-E0FA-2FCE-6D708AD43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5A4E03-1807-1C5A-AEB0-491D5AE7F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EFA5E2-8346-3E58-E30C-AB90B202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BA6C1A-3B75-FE64-26F6-BC25E3788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02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6A6BC-70C1-0A50-AA06-DBB50F35E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40A51E3-65B6-22DA-9D25-18F02C208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9C4E40-2AE9-1537-53AC-208948F4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40331D-D62E-2AA8-649A-19C64FDB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8D9239-B4EB-35D9-67E8-D45B3031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207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8D1E191-C143-B6FF-E09F-FE4853CF9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DFBB1CA-9123-04FD-D010-913D1CD8A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C921E9-27CB-6FEA-C531-008878ACE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214BE4-BA78-C511-68F6-E933F4DC4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B08A0B-3F8A-BAB2-B53D-34B94D4D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835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D9542A-4729-585E-29DB-284814940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226C23-1EF7-07AE-84AB-EC1F001F7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5D1E62-7285-0DAE-A0C1-194B4939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33710D-78E0-C2DA-4B49-D48796C4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8CEBD5-C073-5DD6-13DE-629B3FC2F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242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6A53F-AD5F-E869-5465-28B6D09F1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05EFF6-EA08-AE2F-6F83-0FE42211E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96D017-D6B4-941E-0D6E-17136976C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014D63-3AA4-A1E7-EBBE-73FA28510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C962D7-81F2-E073-929D-C80AC349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5110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6784F-A93C-90EE-D779-FD40BE48B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216FE9-327F-F049-B731-6FF5C652B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74666F7-01F3-83DE-9716-63F283C8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3B123B-EBFB-F4A2-A280-F67BCD5C4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F9BA6A-FDFF-D191-9FCB-C979CD0D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13F11B-AEB5-0D26-A5DF-900EC354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368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51D65C-7995-0E3F-E993-28CFBE80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6E5BF6-3CAE-A2C3-20D0-8A81737DE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7ACEEB3-D45E-ED70-EE83-569FD5831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5746CB9-4E7F-8D7F-CDAA-F6C73E95CB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5D95EA4-FCE3-056E-EF68-BE0B2EC8B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43ECBEF-2D47-256F-74E1-B4D34FEB0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0F4AF71-A7AB-7BB2-8BB2-C2151A66D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6AFE183-1136-43D6-722D-E55ECC68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76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687327-A8C9-77AC-DD7F-9791AED28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24287B5-68C7-52A7-0CB1-8772F56AE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7AED1E-1009-81F4-FCD9-CD4D26D8F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FEDDE78-8E6D-71A9-8084-F7CFD86AD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60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ECD67BD-EECE-EBE2-1751-C358EF711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B5A4F3A-1158-8EAE-AA99-9E67EA80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CFE056-CF9D-9F0F-0B3B-478B7EFE3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4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F03D63-D00A-DABB-B560-831F25EE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01B4F9-48A7-1398-430C-CC16E09B3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1ECEF8-70A3-3739-03F8-0429D809E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FF1DEB3-9785-BC24-13BC-25C819D19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4C3CE4-DFE6-4412-E437-7F889B532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1F48D25-F217-1149-83D2-2A05A50A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97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BB623A-9A8C-B8F7-8480-073C85153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D34A196-BA89-D72E-B9E1-D4344C779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6054D-1A3F-1DC9-BBC0-753D56BF2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C53A270-E5C9-F475-0693-91917075F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087BF6-9893-5C0C-2875-84A2619CD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AE62515-8626-30C1-9031-026BC648C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953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79742DD-ED7E-2FBF-98FC-3E6C5961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2F56A6-2BC1-A893-3017-388C80611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FC73AE-099E-11AA-968A-DEE6D7DA5E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976491-A95E-4CFD-94E7-6BDDCD5535CC}" type="datetimeFigureOut">
              <a:rPr lang="nl-NL" smtClean="0"/>
              <a:t>4-12-2024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C2E8C8-5C5D-D140-B027-07E80C2A62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712E96-165F-7E4B-2560-C73530601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4255E6-1AE4-4A8B-9859-9DB037C4E1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31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atuurenpark.infra@stillewillewonen.n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71AC5551-2CB1-7CB8-5FDF-F3E5BE740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BDE5A48-1A45-10CD-C051-17E44DEF199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Project Energie </a:t>
            </a:r>
            <a:r>
              <a:rPr lang="en-US" sz="3600" dirty="0" err="1"/>
              <a:t>Zelfvoorzienend</a:t>
            </a:r>
            <a:endParaRPr lang="en-US" sz="3600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9C861BD1-D5CD-885A-1F6D-5F94D1E29969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561922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De </a:t>
            </a:r>
            <a:r>
              <a:rPr lang="en-US" sz="2800" dirty="0" err="1"/>
              <a:t>Stille</a:t>
            </a:r>
            <a:r>
              <a:rPr lang="en-US" sz="2800" dirty="0"/>
              <a:t> Wille is </a:t>
            </a:r>
            <a:r>
              <a:rPr lang="en-US" sz="2800" dirty="0" err="1"/>
              <a:t>een</a:t>
            </a:r>
            <a:r>
              <a:rPr lang="en-US" sz="2800" dirty="0"/>
              <a:t> </a:t>
            </a:r>
            <a:r>
              <a:rPr lang="en-US" sz="2800" dirty="0" err="1"/>
              <a:t>landgoed</a:t>
            </a:r>
            <a:r>
              <a:rPr lang="en-US" sz="2800" dirty="0"/>
              <a:t> met 327 </a:t>
            </a:r>
            <a:r>
              <a:rPr lang="en-US" sz="2800" dirty="0" err="1"/>
              <a:t>woningen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Een</a:t>
            </a:r>
            <a:r>
              <a:rPr lang="en-US" sz="2800" dirty="0"/>
              <a:t> </a:t>
            </a:r>
            <a:r>
              <a:rPr lang="en-US" sz="2800" dirty="0" err="1"/>
              <a:t>unieke</a:t>
            </a:r>
            <a:r>
              <a:rPr lang="en-US" sz="2800" dirty="0"/>
              <a:t> </a:t>
            </a:r>
            <a:r>
              <a:rPr lang="en-US" sz="2800" dirty="0" err="1"/>
              <a:t>situatie</a:t>
            </a:r>
            <a:r>
              <a:rPr lang="en-US" sz="2800" dirty="0"/>
              <a:t> met </a:t>
            </a:r>
            <a:r>
              <a:rPr lang="en-US" sz="2800" dirty="0" err="1"/>
              <a:t>een</a:t>
            </a:r>
            <a:r>
              <a:rPr lang="en-US" sz="2800" dirty="0"/>
              <a:t> </a:t>
            </a:r>
            <a:r>
              <a:rPr lang="en-US" sz="2800" dirty="0" err="1"/>
              <a:t>bijzondere</a:t>
            </a:r>
            <a:r>
              <a:rPr lang="en-US" sz="2800" dirty="0"/>
              <a:t> mix van </a:t>
            </a:r>
            <a:r>
              <a:rPr lang="en-US" sz="2800" dirty="0" err="1"/>
              <a:t>energievoorziening</a:t>
            </a:r>
            <a:r>
              <a:rPr lang="en-US" sz="2800" dirty="0"/>
              <a:t>, met centrale </a:t>
            </a:r>
            <a:r>
              <a:rPr lang="en-US" sz="2800" dirty="0" err="1"/>
              <a:t>aan</a:t>
            </a:r>
            <a:r>
              <a:rPr lang="en-US" sz="2800" dirty="0"/>
              <a:t>-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afvoer</a:t>
            </a:r>
            <a:endParaRPr lang="en-US" sz="2800" dirty="0"/>
          </a:p>
          <a:p>
            <a:r>
              <a:rPr lang="en-US" sz="2800" dirty="0"/>
              <a:t>Er is interesse in </a:t>
            </a:r>
            <a:r>
              <a:rPr lang="en-US" sz="2800" dirty="0" err="1"/>
              <a:t>mogelijkheden</a:t>
            </a:r>
            <a:r>
              <a:rPr lang="en-US" sz="2800" dirty="0"/>
              <a:t> om </a:t>
            </a:r>
            <a:r>
              <a:rPr lang="en-US" sz="2800" dirty="0" err="1"/>
              <a:t>naar</a:t>
            </a:r>
            <a:r>
              <a:rPr lang="en-US" sz="2800" dirty="0"/>
              <a:t> </a:t>
            </a:r>
            <a:r>
              <a:rPr lang="en-US" sz="2800" dirty="0" err="1"/>
              <a:t>een</a:t>
            </a:r>
            <a:r>
              <a:rPr lang="en-US" sz="2800" dirty="0"/>
              <a:t> </a:t>
            </a:r>
            <a:r>
              <a:rPr lang="en-US" sz="2800" dirty="0" err="1"/>
              <a:t>energieneutraal</a:t>
            </a:r>
            <a:r>
              <a:rPr lang="en-US" sz="2800" dirty="0"/>
              <a:t> </a:t>
            </a:r>
            <a:r>
              <a:rPr lang="en-US" sz="2800" dirty="0" err="1"/>
              <a:t>systeem</a:t>
            </a:r>
            <a:r>
              <a:rPr lang="en-US" sz="2800" dirty="0"/>
              <a:t> te </a:t>
            </a:r>
            <a:r>
              <a:rPr lang="en-US" sz="2800" dirty="0" err="1"/>
              <a:t>gaan</a:t>
            </a:r>
            <a:r>
              <a:rPr lang="en-US" sz="2800" dirty="0"/>
              <a:t>.+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lnSpc>
                <a:spcPct val="107000"/>
              </a:lnSpc>
              <a:buNone/>
            </a:pPr>
            <a:r>
              <a:rPr lang="nl-NL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Initiatief opgestart door Frans </a:t>
            </a:r>
            <a:r>
              <a:rPr lang="nl-NL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Sools</a:t>
            </a:r>
            <a:r>
              <a:rPr lang="nl-NL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Ad Simonse en Jan Timmers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nl-NL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PEZ (</a:t>
            </a:r>
            <a:r>
              <a:rPr lang="en-US" sz="2000" dirty="0"/>
              <a:t>Project Energie </a:t>
            </a:r>
            <a:r>
              <a:rPr lang="en-US" sz="2000" dirty="0" err="1"/>
              <a:t>Zelfvoorzienend</a:t>
            </a:r>
            <a:r>
              <a:rPr lang="en-US" sz="2000"/>
              <a:t>)</a:t>
            </a:r>
            <a:endParaRPr lang="en-US" sz="2000" dirty="0"/>
          </a:p>
          <a:p>
            <a:pPr marL="0" indent="0">
              <a:lnSpc>
                <a:spcPct val="107000"/>
              </a:lnSpc>
              <a:buNone/>
            </a:pPr>
            <a:r>
              <a:rPr lang="en-US" sz="2000" dirty="0">
                <a:hlinkClick r:id="rId3"/>
              </a:rPr>
              <a:t>natuurenpark.infra@stillewillewonen.nl</a:t>
            </a:r>
            <a:r>
              <a:rPr lang="en-US" sz="2000" dirty="0"/>
              <a:t> </a:t>
            </a:r>
            <a:endParaRPr lang="nl-NL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5946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71AC5551-2CB1-7CB8-5FDF-F3E5BE740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BDE5A48-1A45-10CD-C051-17E44DEF199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Project Energie </a:t>
            </a:r>
            <a:r>
              <a:rPr lang="en-US" sz="3600" dirty="0" err="1"/>
              <a:t>Zelfvoorzienend</a:t>
            </a:r>
            <a:endParaRPr lang="en-US" sz="3600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8DC3C74-3AFB-2891-BEB1-1D74C54EDCD1}"/>
              </a:ext>
            </a:extLst>
          </p:cNvPr>
          <p:cNvSpPr txBox="1"/>
          <p:nvPr/>
        </p:nvSpPr>
        <p:spPr>
          <a:xfrm>
            <a:off x="609600" y="1417638"/>
            <a:ext cx="106177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l-NL" dirty="0"/>
              <a:t>We hebben 4 fases voor ogen.</a:t>
            </a:r>
          </a:p>
          <a:p>
            <a:pPr lvl="1"/>
            <a:r>
              <a:rPr lang="nl-NL" dirty="0"/>
              <a:t>Dit is een eerste opzet en deze zal waarschijnlijk nog wel wijzigen (voortschrijdend inzicht, ontwikkeling techniek, interesse bewoners, …)</a:t>
            </a:r>
          </a:p>
          <a:p>
            <a:pPr lvl="1"/>
            <a:endParaRPr lang="nl-NL" dirty="0"/>
          </a:p>
          <a:p>
            <a:pPr marL="914400" lvl="1" indent="-457200">
              <a:buFont typeface="+mj-lt"/>
              <a:buAutoNum type="arabicPeriod"/>
            </a:pPr>
            <a:r>
              <a:rPr lang="nl-NL" dirty="0"/>
              <a:t> Informatie en inventarisatie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Inventarisatie, mogelijkheden bekijken en zoeken samenwerkingen (ondertussen is samenwerking met Kempenstroom/Kempenenergie opgezocht)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Informeren bewoners en stakeholders (</a:t>
            </a:r>
            <a:r>
              <a:rPr lang="nl-NL" dirty="0" err="1"/>
              <a:t>oa</a:t>
            </a:r>
            <a:r>
              <a:rPr lang="nl-NL" dirty="0"/>
              <a:t>. LSW)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Peilen interesse bij bewoners en vragen om input (enquête?)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Inventariseren situatie en status (enquête?  Publieke databases)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dirty="0"/>
              <a:t>Verkenning opties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Bespaaropties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Toekomstig verbruik en mogelijkheden energievoorziening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Overzicht haalbare opties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Subsidie en ondersteuningsmogelijkheden</a:t>
            </a:r>
          </a:p>
        </p:txBody>
      </p:sp>
    </p:spTree>
    <p:extLst>
      <p:ext uri="{BB962C8B-B14F-4D97-AF65-F5344CB8AC3E}">
        <p14:creationId xmlns:p14="http://schemas.microsoft.com/office/powerpoint/2010/main" val="260281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71AC5551-2CB1-7CB8-5FDF-F3E5BE740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BDE5A48-1A45-10CD-C051-17E44DEF199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Project Energie </a:t>
            </a:r>
            <a:r>
              <a:rPr lang="en-US" sz="3600" dirty="0" err="1"/>
              <a:t>Zelfvoorzienend</a:t>
            </a:r>
            <a:endParaRPr lang="en-US" sz="3600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8DC3C74-3AFB-2891-BEB1-1D74C54EDCD1}"/>
              </a:ext>
            </a:extLst>
          </p:cNvPr>
          <p:cNvSpPr txBox="1"/>
          <p:nvPr/>
        </p:nvSpPr>
        <p:spPr>
          <a:xfrm>
            <a:off x="609600" y="1417638"/>
            <a:ext cx="106177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l-NL" dirty="0"/>
              <a:t>We hebben 4 fases voor ogen.</a:t>
            </a:r>
          </a:p>
          <a:p>
            <a:pPr lvl="1"/>
            <a:r>
              <a:rPr lang="nl-NL" dirty="0"/>
              <a:t>Dit is een eerste opzet en deze zal waarschijnlijk nog wel wijzigen (voortschrijdend inzicht, ontwikkeling techniek, interesse bewoners, …)</a:t>
            </a:r>
          </a:p>
          <a:p>
            <a:pPr lvl="1"/>
            <a:endParaRPr lang="nl-NL" dirty="0"/>
          </a:p>
          <a:p>
            <a:pPr marL="914400" lvl="1" indent="-457200">
              <a:buFont typeface="+mj-lt"/>
              <a:buAutoNum type="arabicPeriod" startAt="3"/>
            </a:pPr>
            <a:r>
              <a:rPr lang="nl-NL" dirty="0"/>
              <a:t>Voorstellen uitwerken</a:t>
            </a:r>
          </a:p>
          <a:p>
            <a:pPr marL="1257300" lvl="2" indent="-342900">
              <a:buFont typeface="+mj-lt"/>
              <a:buAutoNum type="arabicPeriod"/>
            </a:pPr>
            <a:r>
              <a:rPr lang="nl-NL" dirty="0"/>
              <a:t>Woningen </a:t>
            </a:r>
          </a:p>
          <a:p>
            <a:pPr marL="1257300" lvl="2" indent="-342900">
              <a:buFont typeface="+mj-lt"/>
              <a:buAutoNum type="arabicPeriod"/>
            </a:pPr>
            <a:r>
              <a:rPr lang="nl-NL" dirty="0"/>
              <a:t>Energievoorziening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nl-NL" dirty="0"/>
              <a:t>Uitvoering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Wie doet mee met wat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Offertes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nl-NL" dirty="0"/>
              <a:t>Start uitvoering</a:t>
            </a:r>
          </a:p>
          <a:p>
            <a:pPr marL="1371600" lvl="2" indent="-457200">
              <a:buFont typeface="+mj-lt"/>
              <a:buAutoNum type="arabicPeriod"/>
            </a:pPr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9178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71AC5551-2CB1-7CB8-5FDF-F3E5BE740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BDE5A48-1A45-10CD-C051-17E44DEF199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Project Energie </a:t>
            </a:r>
            <a:r>
              <a:rPr lang="en-US" sz="3600" dirty="0" err="1"/>
              <a:t>Zelfvoorzienend</a:t>
            </a:r>
            <a:endParaRPr lang="en-US" sz="3600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9C861BD1-D5CD-885A-1F6D-5F94D1E29969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185910" cy="51657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err="1"/>
              <a:t>KempenEnergie</a:t>
            </a:r>
            <a:r>
              <a:rPr lang="en-US" sz="2800" dirty="0"/>
              <a:t> is </a:t>
            </a:r>
            <a:r>
              <a:rPr lang="en-US" sz="2800" dirty="0" err="1"/>
              <a:t>gevraagd</a:t>
            </a:r>
            <a:r>
              <a:rPr lang="en-US" sz="2800" dirty="0"/>
              <a:t> </a:t>
            </a:r>
            <a:r>
              <a:rPr lang="en-US" sz="2800" dirty="0" err="1"/>
              <a:t>naar</a:t>
            </a:r>
            <a:r>
              <a:rPr lang="en-US" sz="2800" dirty="0"/>
              <a:t> </a:t>
            </a:r>
            <a:r>
              <a:rPr lang="en-US" sz="2800" dirty="0" err="1"/>
              <a:t>mogelijkheden</a:t>
            </a:r>
            <a:r>
              <a:rPr lang="en-US" sz="2800" dirty="0"/>
              <a:t>, om </a:t>
            </a:r>
            <a:r>
              <a:rPr lang="en-US" sz="2800" dirty="0" err="1"/>
              <a:t>samen</a:t>
            </a:r>
            <a:r>
              <a:rPr lang="en-US" sz="2800" dirty="0"/>
              <a:t> </a:t>
            </a:r>
            <a:r>
              <a:rPr lang="en-US" sz="2800" dirty="0" err="1"/>
              <a:t>een</a:t>
            </a:r>
            <a:r>
              <a:rPr lang="en-US" sz="2800" dirty="0"/>
              <a:t> plan van </a:t>
            </a:r>
            <a:r>
              <a:rPr lang="en-US" sz="2800" dirty="0" err="1"/>
              <a:t>aanpak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maken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het </a:t>
            </a:r>
            <a:r>
              <a:rPr lang="en-US" sz="2800" dirty="0" err="1"/>
              <a:t>proces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ondersteunen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pPr marL="0" indent="0">
              <a:lnSpc>
                <a:spcPct val="107000"/>
              </a:lnSpc>
              <a:buNone/>
            </a:pP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 zijn veel mogelijkheden en verwachten nog meer ‘bijvangst’. Wij denken </a:t>
            </a:r>
            <a:r>
              <a:rPr lang="nl-NL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oa</a:t>
            </a: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na over:</a:t>
            </a:r>
          </a:p>
          <a:p>
            <a:pPr>
              <a:lnSpc>
                <a:spcPct val="107000"/>
              </a:lnSpc>
            </a:pP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Collectieve inkoop hout en pellets (eerste stappen direct gezet).</a:t>
            </a:r>
          </a:p>
          <a:p>
            <a:pPr>
              <a:lnSpc>
                <a:spcPct val="107000"/>
              </a:lnSpc>
            </a:pP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Coöperatie voor eigenaren van zonnepanelen en mensen zonder zonnepanelen om in de toekomt niet geconfronteerd te worden met negatieve of 0-opbrengsten van de zonnepanelen, eventueel gecombineerd met collectieve inkoop.</a:t>
            </a:r>
          </a:p>
          <a:p>
            <a:pPr>
              <a:lnSpc>
                <a:spcPct val="107000"/>
              </a:lnSpc>
            </a:pP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Opslag energie (in de vorm </a:t>
            </a:r>
            <a:r>
              <a:rPr lang="nl-NL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 w</a:t>
            </a: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aterstof, batterij, …)</a:t>
            </a:r>
          </a:p>
          <a:p>
            <a:pPr>
              <a:lnSpc>
                <a:spcPct val="107000"/>
              </a:lnSpc>
            </a:pP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Collectief participeren in toekomstige omliggende zonneparken of energieproductie</a:t>
            </a:r>
          </a:p>
          <a:p>
            <a:pPr>
              <a:lnSpc>
                <a:spcPct val="107000"/>
              </a:lnSpc>
            </a:pPr>
            <a:r>
              <a:rPr lang="nl-N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Groenafval omzetten in energie (pellets produceren)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59652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2D79952231F641A373AC5ED87D06D9" ma:contentTypeVersion="11" ma:contentTypeDescription="Een nieuw document maken." ma:contentTypeScope="" ma:versionID="c3d537cef7f60639b7ff05414a5f0c16">
  <xsd:schema xmlns:xsd="http://www.w3.org/2001/XMLSchema" xmlns:xs="http://www.w3.org/2001/XMLSchema" xmlns:p="http://schemas.microsoft.com/office/2006/metadata/properties" xmlns:ns2="b1f1552d-1541-4cb1-8df6-44e7c891b8ee" xmlns:ns3="c42f09ad-c2a3-4101-8b6d-6c1b7975c7d5" targetNamespace="http://schemas.microsoft.com/office/2006/metadata/properties" ma:root="true" ma:fieldsID="12dd3670073d040a215e3afca48c4c33" ns2:_="" ns3:_="">
    <xsd:import namespace="b1f1552d-1541-4cb1-8df6-44e7c891b8ee"/>
    <xsd:import namespace="c42f09ad-c2a3-4101-8b6d-6c1b7975c7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f1552d-1541-4cb1-8df6-44e7c891b8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a86a6678-8432-44ce-82a8-34fe7264cc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f09ad-c2a3-4101-8b6d-6c1b7975c7d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71fedf1-c102-40f6-b840-5d8fa8c46f41}" ma:internalName="TaxCatchAll" ma:showField="CatchAllData" ma:web="c42f09ad-c2a3-4101-8b6d-6c1b7975c7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2f09ad-c2a3-4101-8b6d-6c1b7975c7d5" xsi:nil="true"/>
    <lcf76f155ced4ddcb4097134ff3c332f xmlns="b1f1552d-1541-4cb1-8df6-44e7c891b8e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BD133A-579A-4DC6-AA76-CD1613002F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108853-6A18-4693-85D3-C37E7E70DC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f1552d-1541-4cb1-8df6-44e7c891b8ee"/>
    <ds:schemaRef ds:uri="c42f09ad-c2a3-4101-8b6d-6c1b7975c7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91D47A-87D3-469E-8181-464F97A5252D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c42f09ad-c2a3-4101-8b6d-6c1b7975c7d5"/>
    <ds:schemaRef ds:uri="http://purl.org/dc/dcmitype/"/>
    <ds:schemaRef ds:uri="http://schemas.microsoft.com/office/2006/metadata/properties"/>
    <ds:schemaRef ds:uri="http://purl.org/dc/terms/"/>
    <ds:schemaRef ds:uri="b1f1552d-1541-4cb1-8df6-44e7c891b8ee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319</Words>
  <Application>Microsoft Office PowerPoint</Application>
  <PresentationFormat>Breedbeeld</PresentationFormat>
  <Paragraphs>43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Timmers</dc:creator>
  <cp:lastModifiedBy>Jan Timmers</cp:lastModifiedBy>
  <cp:revision>1</cp:revision>
  <dcterms:created xsi:type="dcterms:W3CDTF">2024-10-21T17:49:29Z</dcterms:created>
  <dcterms:modified xsi:type="dcterms:W3CDTF">2024-12-04T12:15:45Z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0x010100242D79952231F641A373AC5ED87D06D9</vt:lpwstr>
  </property>
  <property fmtid="{D5CDD505-2E9C-101B-9397-08002B2CF9AE}" pid="3" name="MediaServiceImageTags">
    <vt:lpwstr/>
  </property>
</Properties>
</file>